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60" r:id="rId6"/>
    <p:sldId id="261" r:id="rId7"/>
    <p:sldId id="258" r:id="rId8"/>
    <p:sldId id="263" r:id="rId9"/>
    <p:sldId id="264" r:id="rId10"/>
    <p:sldId id="265" r:id="rId11"/>
    <p:sldId id="280" r:id="rId12"/>
    <p:sldId id="285" r:id="rId13"/>
    <p:sldId id="281" r:id="rId14"/>
    <p:sldId id="259" r:id="rId15"/>
    <p:sldId id="282" r:id="rId16"/>
    <p:sldId id="283" r:id="rId17"/>
    <p:sldId id="262" r:id="rId18"/>
    <p:sldId id="286" r:id="rId19"/>
    <p:sldId id="276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12F97-9463-4F91-A30C-685C46DAF3D7}" v="12" dt="2024-04-22T07:53:0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태현 고" userId="97ff4bf43ce6e303" providerId="LiveId" clId="{D0212F97-9463-4F91-A30C-685C46DAF3D7}"/>
    <pc:docChg chg="addSld delSld modSld sldOrd">
      <pc:chgData name="태현 고" userId="97ff4bf43ce6e303" providerId="LiveId" clId="{D0212F97-9463-4F91-A30C-685C46DAF3D7}" dt="2024-04-22T07:54:30.717" v="35"/>
      <pc:docMkLst>
        <pc:docMk/>
      </pc:docMkLst>
      <pc:sldChg chg="add setBg">
        <pc:chgData name="태현 고" userId="97ff4bf43ce6e303" providerId="LiveId" clId="{D0212F97-9463-4F91-A30C-685C46DAF3D7}" dt="2024-04-22T07:14:17.916" v="11"/>
        <pc:sldMkLst>
          <pc:docMk/>
          <pc:sldMk cId="0" sldId="259"/>
        </pc:sldMkLst>
      </pc:sldChg>
      <pc:sldChg chg="addSp modSp mod">
        <pc:chgData name="태현 고" userId="97ff4bf43ce6e303" providerId="LiveId" clId="{D0212F97-9463-4F91-A30C-685C46DAF3D7}" dt="2024-04-21T09:32:07.038" v="1" actId="14100"/>
        <pc:sldMkLst>
          <pc:docMk/>
          <pc:sldMk cId="0" sldId="261"/>
        </pc:sldMkLst>
        <pc:picChg chg="add mod">
          <ac:chgData name="태현 고" userId="97ff4bf43ce6e303" providerId="LiveId" clId="{D0212F97-9463-4F91-A30C-685C46DAF3D7}" dt="2024-04-21T09:32:07.038" v="1" actId="14100"/>
          <ac:picMkLst>
            <pc:docMk/>
            <pc:sldMk cId="0" sldId="261"/>
            <ac:picMk id="4" creationId="{E38EC2B2-0278-B757-F71D-02EC10361391}"/>
          </ac:picMkLst>
        </pc:picChg>
      </pc:sldChg>
      <pc:sldChg chg="add setBg">
        <pc:chgData name="태현 고" userId="97ff4bf43ce6e303" providerId="LiveId" clId="{D0212F97-9463-4F91-A30C-685C46DAF3D7}" dt="2024-04-22T07:14:59.199" v="17"/>
        <pc:sldMkLst>
          <pc:docMk/>
          <pc:sldMk cId="0" sldId="262"/>
        </pc:sldMkLst>
      </pc:sldChg>
      <pc:sldChg chg="del ord">
        <pc:chgData name="태현 고" userId="97ff4bf43ce6e303" providerId="LiveId" clId="{D0212F97-9463-4F91-A30C-685C46DAF3D7}" dt="2024-04-22T07:16:39.581" v="28" actId="47"/>
        <pc:sldMkLst>
          <pc:docMk/>
          <pc:sldMk cId="0" sldId="266"/>
        </pc:sldMkLst>
      </pc:sldChg>
      <pc:sldChg chg="del">
        <pc:chgData name="태현 고" userId="97ff4bf43ce6e303" providerId="LiveId" clId="{D0212F97-9463-4F91-A30C-685C46DAF3D7}" dt="2024-04-21T11:15:41.001" v="6" actId="47"/>
        <pc:sldMkLst>
          <pc:docMk/>
          <pc:sldMk cId="0" sldId="267"/>
        </pc:sldMkLst>
      </pc:sldChg>
      <pc:sldChg chg="del">
        <pc:chgData name="태현 고" userId="97ff4bf43ce6e303" providerId="LiveId" clId="{D0212F97-9463-4F91-A30C-685C46DAF3D7}" dt="2024-04-22T07:14:10.126" v="10" actId="47"/>
        <pc:sldMkLst>
          <pc:docMk/>
          <pc:sldMk cId="0" sldId="268"/>
        </pc:sldMkLst>
      </pc:sldChg>
      <pc:sldChg chg="del">
        <pc:chgData name="태현 고" userId="97ff4bf43ce6e303" providerId="LiveId" clId="{D0212F97-9463-4F91-A30C-685C46DAF3D7}" dt="2024-04-22T07:14:22.135" v="12" actId="47"/>
        <pc:sldMkLst>
          <pc:docMk/>
          <pc:sldMk cId="0" sldId="269"/>
        </pc:sldMkLst>
      </pc:sldChg>
      <pc:sldChg chg="del">
        <pc:chgData name="태현 고" userId="97ff4bf43ce6e303" providerId="LiveId" clId="{D0212F97-9463-4F91-A30C-685C46DAF3D7}" dt="2024-04-22T07:14:34.875" v="14" actId="47"/>
        <pc:sldMkLst>
          <pc:docMk/>
          <pc:sldMk cId="0" sldId="270"/>
        </pc:sldMkLst>
      </pc:sldChg>
      <pc:sldChg chg="del">
        <pc:chgData name="태현 고" userId="97ff4bf43ce6e303" providerId="LiveId" clId="{D0212F97-9463-4F91-A30C-685C46DAF3D7}" dt="2024-04-22T07:14:49.445" v="16" actId="47"/>
        <pc:sldMkLst>
          <pc:docMk/>
          <pc:sldMk cId="0" sldId="271"/>
        </pc:sldMkLst>
      </pc:sldChg>
      <pc:sldChg chg="del">
        <pc:chgData name="태현 고" userId="97ff4bf43ce6e303" providerId="LiveId" clId="{D0212F97-9463-4F91-A30C-685C46DAF3D7}" dt="2024-04-22T07:15:01.671" v="18" actId="47"/>
        <pc:sldMkLst>
          <pc:docMk/>
          <pc:sldMk cId="0" sldId="272"/>
        </pc:sldMkLst>
      </pc:sldChg>
      <pc:sldChg chg="del">
        <pc:chgData name="태현 고" userId="97ff4bf43ce6e303" providerId="LiveId" clId="{D0212F97-9463-4F91-A30C-685C46DAF3D7}" dt="2024-04-21T09:34:28.454" v="2" actId="47"/>
        <pc:sldMkLst>
          <pc:docMk/>
          <pc:sldMk cId="0" sldId="273"/>
        </pc:sldMkLst>
      </pc:sldChg>
      <pc:sldChg chg="del">
        <pc:chgData name="태현 고" userId="97ff4bf43ce6e303" providerId="LiveId" clId="{D0212F97-9463-4F91-A30C-685C46DAF3D7}" dt="2024-04-21T09:34:30.480" v="3" actId="47"/>
        <pc:sldMkLst>
          <pc:docMk/>
          <pc:sldMk cId="0" sldId="274"/>
        </pc:sldMkLst>
      </pc:sldChg>
      <pc:sldChg chg="del">
        <pc:chgData name="태현 고" userId="97ff4bf43ce6e303" providerId="LiveId" clId="{D0212F97-9463-4F91-A30C-685C46DAF3D7}" dt="2024-04-21T09:34:31.550" v="4" actId="47"/>
        <pc:sldMkLst>
          <pc:docMk/>
          <pc:sldMk cId="0" sldId="275"/>
        </pc:sldMkLst>
      </pc:sldChg>
      <pc:sldChg chg="add del setBg">
        <pc:chgData name="태현 고" userId="97ff4bf43ce6e303" providerId="LiveId" clId="{D0212F97-9463-4F91-A30C-685C46DAF3D7}" dt="2024-04-22T07:13:50.698" v="8" actId="47"/>
        <pc:sldMkLst>
          <pc:docMk/>
          <pc:sldMk cId="0" sldId="277"/>
        </pc:sldMkLst>
      </pc:sldChg>
      <pc:sldChg chg="addSp modSp add mod setBg">
        <pc:chgData name="태현 고" userId="97ff4bf43ce6e303" providerId="LiveId" clId="{D0212F97-9463-4F91-A30C-685C46DAF3D7}" dt="2024-04-22T07:15:45.557" v="25" actId="14100"/>
        <pc:sldMkLst>
          <pc:docMk/>
          <pc:sldMk cId="0" sldId="280"/>
        </pc:sldMkLst>
        <pc:picChg chg="add mod">
          <ac:chgData name="태현 고" userId="97ff4bf43ce6e303" providerId="LiveId" clId="{D0212F97-9463-4F91-A30C-685C46DAF3D7}" dt="2024-04-22T07:15:45.557" v="25" actId="14100"/>
          <ac:picMkLst>
            <pc:docMk/>
            <pc:sldMk cId="0" sldId="280"/>
            <ac:picMk id="4" creationId="{829D0C7A-E8D5-CF10-475C-DF80132CBCA4}"/>
          </ac:picMkLst>
        </pc:picChg>
      </pc:sldChg>
      <pc:sldChg chg="add setBg">
        <pc:chgData name="태현 고" userId="97ff4bf43ce6e303" providerId="LiveId" clId="{D0212F97-9463-4F91-A30C-685C46DAF3D7}" dt="2024-04-22T07:14:07.128" v="9"/>
        <pc:sldMkLst>
          <pc:docMk/>
          <pc:sldMk cId="0" sldId="281"/>
        </pc:sldMkLst>
      </pc:sldChg>
      <pc:sldChg chg="add setBg">
        <pc:chgData name="태현 고" userId="97ff4bf43ce6e303" providerId="LiveId" clId="{D0212F97-9463-4F91-A30C-685C46DAF3D7}" dt="2024-04-22T07:14:32.966" v="13"/>
        <pc:sldMkLst>
          <pc:docMk/>
          <pc:sldMk cId="0" sldId="282"/>
        </pc:sldMkLst>
      </pc:sldChg>
      <pc:sldChg chg="add setBg">
        <pc:chgData name="태현 고" userId="97ff4bf43ce6e303" providerId="LiveId" clId="{D0212F97-9463-4F91-A30C-685C46DAF3D7}" dt="2024-04-22T07:14:43.754" v="15"/>
        <pc:sldMkLst>
          <pc:docMk/>
          <pc:sldMk cId="0" sldId="283"/>
        </pc:sldMkLst>
      </pc:sldChg>
      <pc:sldChg chg="add del setBg">
        <pc:chgData name="태현 고" userId="97ff4bf43ce6e303" providerId="LiveId" clId="{D0212F97-9463-4F91-A30C-685C46DAF3D7}" dt="2024-04-22T07:53:07.344" v="32" actId="47"/>
        <pc:sldMkLst>
          <pc:docMk/>
          <pc:sldMk cId="0" sldId="284"/>
        </pc:sldMkLst>
      </pc:sldChg>
      <pc:sldChg chg="add ord setBg">
        <pc:chgData name="태현 고" userId="97ff4bf43ce6e303" providerId="LiveId" clId="{D0212F97-9463-4F91-A30C-685C46DAF3D7}" dt="2024-04-22T07:54:30.717" v="35"/>
        <pc:sldMkLst>
          <pc:docMk/>
          <pc:sldMk cId="0" sldId="285"/>
        </pc:sldMkLst>
      </pc:sldChg>
      <pc:sldChg chg="add setBg">
        <pc:chgData name="태현 고" userId="97ff4bf43ce6e303" providerId="LiveId" clId="{D0212F97-9463-4F91-A30C-685C46DAF3D7}" dt="2024-04-22T07:53:08.714" v="33"/>
        <pc:sldMkLst>
          <pc:docMk/>
          <pc:sldMk cId="0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80.png"/><Relationship Id="rId3" Type="http://schemas.openxmlformats.org/officeDocument/2006/relationships/image" Target="../media/image31.png"/><Relationship Id="rId21" Type="http://schemas.openxmlformats.org/officeDocument/2006/relationships/image" Target="../media/image123.png"/><Relationship Id="rId7" Type="http://schemas.openxmlformats.org/officeDocument/2006/relationships/image" Target="../media/image73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2" Type="http://schemas.openxmlformats.org/officeDocument/2006/relationships/image" Target="../media/image66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28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gif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40.png"/><Relationship Id="rId5" Type="http://schemas.openxmlformats.org/officeDocument/2006/relationships/image" Target="../media/image31.png"/><Relationship Id="rId10" Type="http://schemas.openxmlformats.org/officeDocument/2006/relationships/image" Target="../media/image139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9.png"/><Relationship Id="rId7" Type="http://schemas.openxmlformats.org/officeDocument/2006/relationships/image" Target="../media/image1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29.png"/><Relationship Id="rId7" Type="http://schemas.openxmlformats.org/officeDocument/2006/relationships/image" Target="../media/image15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3.png"/><Relationship Id="rId10" Type="http://schemas.openxmlformats.org/officeDocument/2006/relationships/image" Target="../media/image153.png"/><Relationship Id="rId4" Type="http://schemas.openxmlformats.org/officeDocument/2006/relationships/image" Target="../media/image149.png"/><Relationship Id="rId9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29.png"/><Relationship Id="rId7" Type="http://schemas.openxmlformats.org/officeDocument/2006/relationships/image" Target="../media/image1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43.png"/><Relationship Id="rId10" Type="http://schemas.openxmlformats.org/officeDocument/2006/relationships/image" Target="../media/image158.png"/><Relationship Id="rId4" Type="http://schemas.openxmlformats.org/officeDocument/2006/relationships/image" Target="../media/image154.png"/><Relationship Id="rId9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9.png"/><Relationship Id="rId7" Type="http://schemas.openxmlformats.org/officeDocument/2006/relationships/image" Target="../media/image16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65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29.png"/><Relationship Id="rId9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73.png"/><Relationship Id="rId18" Type="http://schemas.openxmlformats.org/officeDocument/2006/relationships/image" Target="../media/image174.png"/><Relationship Id="rId26" Type="http://schemas.openxmlformats.org/officeDocument/2006/relationships/image" Target="../media/image79.png"/><Relationship Id="rId3" Type="http://schemas.openxmlformats.org/officeDocument/2006/relationships/image" Target="../media/image31.png"/><Relationship Id="rId21" Type="http://schemas.openxmlformats.org/officeDocument/2006/relationships/image" Target="../media/image80.png"/><Relationship Id="rId7" Type="http://schemas.openxmlformats.org/officeDocument/2006/relationships/image" Target="../media/image167.png"/><Relationship Id="rId12" Type="http://schemas.openxmlformats.org/officeDocument/2006/relationships/image" Target="../media/image171.png"/><Relationship Id="rId17" Type="http://schemas.openxmlformats.org/officeDocument/2006/relationships/image" Target="../media/image78.png"/><Relationship Id="rId25" Type="http://schemas.openxmlformats.org/officeDocument/2006/relationships/image" Target="../media/image179.png"/><Relationship Id="rId2" Type="http://schemas.openxmlformats.org/officeDocument/2006/relationships/image" Target="../media/image66.png"/><Relationship Id="rId16" Type="http://schemas.openxmlformats.org/officeDocument/2006/relationships/image" Target="../media/image77.png"/><Relationship Id="rId20" Type="http://schemas.openxmlformats.org/officeDocument/2006/relationships/image" Target="../media/image176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0.png"/><Relationship Id="rId24" Type="http://schemas.openxmlformats.org/officeDocument/2006/relationships/image" Target="../media/image178.png"/><Relationship Id="rId5" Type="http://schemas.openxmlformats.org/officeDocument/2006/relationships/image" Target="../media/image67.png"/><Relationship Id="rId15" Type="http://schemas.openxmlformats.org/officeDocument/2006/relationships/image" Target="../media/image173.png"/><Relationship Id="rId23" Type="http://schemas.openxmlformats.org/officeDocument/2006/relationships/image" Target="../media/image177.png"/><Relationship Id="rId28" Type="http://schemas.openxmlformats.org/officeDocument/2006/relationships/image" Target="../media/image181.png"/><Relationship Id="rId10" Type="http://schemas.openxmlformats.org/officeDocument/2006/relationships/image" Target="../media/image169.png"/><Relationship Id="rId19" Type="http://schemas.openxmlformats.org/officeDocument/2006/relationships/image" Target="../media/image175.png"/><Relationship Id="rId31" Type="http://schemas.openxmlformats.org/officeDocument/2006/relationships/image" Target="../media/image184.png"/><Relationship Id="rId4" Type="http://schemas.openxmlformats.org/officeDocument/2006/relationships/image" Target="../media/image107.png"/><Relationship Id="rId9" Type="http://schemas.openxmlformats.org/officeDocument/2006/relationships/image" Target="../media/image168.png"/><Relationship Id="rId14" Type="http://schemas.openxmlformats.org/officeDocument/2006/relationships/image" Target="../media/image172.png"/><Relationship Id="rId22" Type="http://schemas.openxmlformats.org/officeDocument/2006/relationships/image" Target="../media/image81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31.png"/><Relationship Id="rId7" Type="http://schemas.openxmlformats.org/officeDocument/2006/relationships/image" Target="../media/image18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29.png"/><Relationship Id="rId9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12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12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9.png"/><Relationship Id="rId5" Type="http://schemas.openxmlformats.org/officeDocument/2006/relationships/image" Target="../media/image47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31.png"/><Relationship Id="rId9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31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2" Type="http://schemas.openxmlformats.org/officeDocument/2006/relationships/image" Target="../media/image66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1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45444" y="0"/>
            <a:ext cx="5840270" cy="10285714"/>
            <a:chOff x="12445444" y="0"/>
            <a:chExt cx="584027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444" y="0"/>
              <a:ext cx="584027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97601" y="8183907"/>
            <a:ext cx="4588113" cy="14286"/>
            <a:chOff x="13697601" y="8183907"/>
            <a:chExt cx="4588113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97601" y="8183907"/>
              <a:ext cx="45881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97601" y="9833393"/>
            <a:ext cx="4588113" cy="14286"/>
            <a:chOff x="13697601" y="9833393"/>
            <a:chExt cx="4588113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97601" y="9833393"/>
              <a:ext cx="4588113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1589" y="6008568"/>
            <a:ext cx="17462123" cy="14286"/>
            <a:chOff x="841589" y="6008568"/>
            <a:chExt cx="1746212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589" y="6008568"/>
              <a:ext cx="1746212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7601" y="9018830"/>
            <a:ext cx="4588113" cy="14286"/>
            <a:chOff x="13697601" y="9018830"/>
            <a:chExt cx="4588113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97601" y="9018830"/>
              <a:ext cx="4588113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81838" y="7404385"/>
            <a:ext cx="4588113" cy="14286"/>
            <a:chOff x="13681838" y="7404385"/>
            <a:chExt cx="4588113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1838" y="7404385"/>
              <a:ext cx="4588113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58300" y="1762064"/>
            <a:ext cx="11772162" cy="43995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9684" y="7604977"/>
            <a:ext cx="3813971" cy="20089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8068" y="6744718"/>
            <a:ext cx="2247105" cy="979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2225" y="1349625"/>
            <a:ext cx="5353095" cy="13073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68068" y="7508476"/>
            <a:ext cx="2266152" cy="9790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68068" y="8326042"/>
            <a:ext cx="2902857" cy="979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68068" y="9173726"/>
            <a:ext cx="2345667" cy="979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31" y="424815"/>
            <a:ext cx="5076990" cy="23856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7222" y="6939499"/>
            <a:ext cx="1380952" cy="130235"/>
            <a:chOff x="3047222" y="6939499"/>
            <a:chExt cx="1380952" cy="130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222" y="6939499"/>
              <a:ext cx="1380952" cy="130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4369" y="6939499"/>
            <a:ext cx="1380952" cy="130235"/>
            <a:chOff x="6434369" y="6939499"/>
            <a:chExt cx="1380952" cy="1302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4369" y="6939499"/>
              <a:ext cx="1380952" cy="130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9788" y="6939499"/>
            <a:ext cx="1380952" cy="130235"/>
            <a:chOff x="9819788" y="6939499"/>
            <a:chExt cx="1380952" cy="1302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9788" y="6939499"/>
              <a:ext cx="1380952" cy="1302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99151" y="6939499"/>
            <a:ext cx="1380952" cy="130235"/>
            <a:chOff x="13199151" y="6939499"/>
            <a:chExt cx="1380952" cy="1302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9151" y="6939499"/>
              <a:ext cx="1380952" cy="130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4267" y="4201421"/>
            <a:ext cx="1380952" cy="130235"/>
            <a:chOff x="3044267" y="4201421"/>
            <a:chExt cx="1380952" cy="130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4267" y="4201421"/>
              <a:ext cx="1380952" cy="130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1739" y="4777501"/>
            <a:ext cx="797833" cy="130235"/>
            <a:chOff x="1751739" y="4777501"/>
            <a:chExt cx="797833" cy="130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51739" y="4777501"/>
              <a:ext cx="797833" cy="1302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1263" y="3282859"/>
            <a:ext cx="797833" cy="130235"/>
            <a:chOff x="1761263" y="3282859"/>
            <a:chExt cx="797833" cy="1302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61263" y="3282859"/>
              <a:ext cx="797833" cy="1302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88241" y="7432105"/>
            <a:ext cx="797833" cy="130235"/>
            <a:chOff x="15288241" y="7432105"/>
            <a:chExt cx="797833" cy="1302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288241" y="7432105"/>
              <a:ext cx="797833" cy="1302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88241" y="8910869"/>
            <a:ext cx="797833" cy="130235"/>
            <a:chOff x="15288241" y="8910869"/>
            <a:chExt cx="797833" cy="1302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5288241" y="8910869"/>
              <a:ext cx="797833" cy="1302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794397" y="8389986"/>
            <a:ext cx="666667" cy="42857"/>
            <a:chOff x="16794397" y="8389986"/>
            <a:chExt cx="666667" cy="42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397" y="8389986"/>
              <a:ext cx="666667" cy="4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761638" y="7695925"/>
            <a:ext cx="1428571" cy="42857"/>
            <a:chOff x="16761638" y="7695925"/>
            <a:chExt cx="1428571" cy="42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6761638" y="7695925"/>
              <a:ext cx="1428571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794397" y="6956998"/>
            <a:ext cx="666667" cy="128571"/>
            <a:chOff x="16794397" y="6956998"/>
            <a:chExt cx="666667" cy="1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4397" y="6956998"/>
              <a:ext cx="666667" cy="1285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91201" y="-160606"/>
            <a:ext cx="4109248" cy="16761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82093" y="2623184"/>
            <a:ext cx="1941252" cy="651752"/>
            <a:chOff x="1182093" y="2623184"/>
            <a:chExt cx="1941252" cy="6517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82093" y="2623184"/>
              <a:ext cx="1941252" cy="651752"/>
              <a:chOff x="1182093" y="2623184"/>
              <a:chExt cx="1941252" cy="65175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2093" y="2623184"/>
                <a:ext cx="1941252" cy="65175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5341" y="2604659"/>
              <a:ext cx="2150238" cy="7639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3930" y="3744746"/>
            <a:ext cx="2217578" cy="1026978"/>
            <a:chOff x="1043930" y="3744746"/>
            <a:chExt cx="2217578" cy="102697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43930" y="3744746"/>
              <a:ext cx="2217578" cy="1026978"/>
              <a:chOff x="1043930" y="3744746"/>
              <a:chExt cx="2217578" cy="102697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3930" y="3744746"/>
                <a:ext cx="2217578" cy="1026978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4679" y="3725881"/>
              <a:ext cx="1707952" cy="13066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429534" y="6573526"/>
            <a:ext cx="2217578" cy="862181"/>
            <a:chOff x="4429534" y="6573526"/>
            <a:chExt cx="2217578" cy="86218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429534" y="6573526"/>
              <a:ext cx="2217578" cy="862181"/>
              <a:chOff x="4429534" y="6573526"/>
              <a:chExt cx="2217578" cy="86218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429534" y="6573526"/>
                <a:ext cx="2217578" cy="862181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63187" y="6725571"/>
              <a:ext cx="2630771" cy="6752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724506" y="9382361"/>
            <a:ext cx="1941252" cy="651752"/>
            <a:chOff x="14724506" y="9382361"/>
            <a:chExt cx="1941252" cy="651752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24506" y="9382361"/>
              <a:ext cx="1941252" cy="651752"/>
              <a:chOff x="14724506" y="9382361"/>
              <a:chExt cx="1941252" cy="65175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724506" y="9382361"/>
                <a:ext cx="1941252" cy="651752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28287" y="9363866"/>
              <a:ext cx="2221381" cy="76385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35976" y="6109492"/>
            <a:ext cx="797833" cy="130235"/>
            <a:chOff x="1735976" y="6109492"/>
            <a:chExt cx="797833" cy="13023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35976" y="6109492"/>
              <a:ext cx="797833" cy="13023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25616" y="5241535"/>
            <a:ext cx="3083511" cy="862181"/>
            <a:chOff x="625616" y="5241535"/>
            <a:chExt cx="3083511" cy="862181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625616" y="5241535"/>
              <a:ext cx="3083511" cy="862181"/>
              <a:chOff x="625616" y="5241535"/>
              <a:chExt cx="3083511" cy="862181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5616" y="5241535"/>
                <a:ext cx="3083511" cy="862181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1031" y="5393578"/>
              <a:ext cx="3069286" cy="67523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43930" y="6573526"/>
            <a:ext cx="2217578" cy="862181"/>
            <a:chOff x="1043930" y="6573526"/>
            <a:chExt cx="2217578" cy="862181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043930" y="6573526"/>
              <a:ext cx="2217578" cy="862181"/>
              <a:chOff x="1043930" y="6573526"/>
              <a:chExt cx="2217578" cy="862181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43930" y="6573526"/>
                <a:ext cx="2217578" cy="862181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6032" y="6565306"/>
              <a:ext cx="2553752" cy="99264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815137" y="6589290"/>
            <a:ext cx="2217578" cy="862181"/>
            <a:chOff x="7815137" y="6589290"/>
            <a:chExt cx="2217578" cy="86218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7815137" y="6589290"/>
              <a:ext cx="2217578" cy="862181"/>
              <a:chOff x="7815137" y="6589290"/>
              <a:chExt cx="2217578" cy="862181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815137" y="6589290"/>
                <a:ext cx="2217578" cy="862181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02952" y="6741336"/>
              <a:ext cx="2376476" cy="67523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200740" y="6573526"/>
            <a:ext cx="2217578" cy="862181"/>
            <a:chOff x="11200740" y="6573526"/>
            <a:chExt cx="2217578" cy="86218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00740" y="6573526"/>
              <a:ext cx="2217578" cy="86218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893114" y="6088699"/>
            <a:ext cx="797833" cy="130235"/>
            <a:chOff x="11893114" y="6088699"/>
            <a:chExt cx="797833" cy="130235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893114" y="6088699"/>
              <a:ext cx="797833" cy="130235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61630" y="6565303"/>
            <a:ext cx="2430581" cy="992648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4586343" y="7895545"/>
            <a:ext cx="2217578" cy="1026978"/>
            <a:chOff x="14586343" y="7895545"/>
            <a:chExt cx="2217578" cy="1026978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4586343" y="7895545"/>
              <a:ext cx="2217578" cy="1026978"/>
              <a:chOff x="14586343" y="7895545"/>
              <a:chExt cx="2217578" cy="102697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86343" y="7895545"/>
                <a:ext cx="2217578" cy="1026978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12618" y="8065869"/>
              <a:ext cx="2425514" cy="931629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6469" y="1894496"/>
            <a:ext cx="2766057" cy="852800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4586343" y="6573526"/>
            <a:ext cx="2217578" cy="862181"/>
            <a:chOff x="14586343" y="6573526"/>
            <a:chExt cx="2217578" cy="862181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4586343" y="6573526"/>
              <a:ext cx="2217578" cy="862181"/>
              <a:chOff x="14586343" y="6573526"/>
              <a:chExt cx="2217578" cy="862181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586343" y="6573526"/>
                <a:ext cx="2217578" cy="862181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42016" y="6725572"/>
              <a:ext cx="2427514" cy="675238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429534" y="3827145"/>
            <a:ext cx="2217578" cy="862181"/>
            <a:chOff x="4429534" y="3827145"/>
            <a:chExt cx="2217578" cy="862181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4429534" y="3827145"/>
              <a:ext cx="2217578" cy="862181"/>
              <a:chOff x="4429534" y="3827145"/>
              <a:chExt cx="2217578" cy="862181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429534" y="3827145"/>
                <a:ext cx="2217578" cy="862181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63482" y="3979188"/>
              <a:ext cx="2668219" cy="675238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147202" y="4758089"/>
            <a:ext cx="735448" cy="908524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727597" y="8907415"/>
            <a:ext cx="735448" cy="908524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991720" y="7450367"/>
            <a:ext cx="648610" cy="638267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501968" y="4202075"/>
            <a:ext cx="648610" cy="638267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1184976" y="5161905"/>
            <a:ext cx="2217578" cy="862181"/>
            <a:chOff x="11184976" y="5161905"/>
            <a:chExt cx="2217578" cy="862181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1184976" y="5161905"/>
              <a:ext cx="2217578" cy="862181"/>
              <a:chOff x="11184976" y="5161905"/>
              <a:chExt cx="2217578" cy="862181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184976" y="5161905"/>
                <a:ext cx="2217578" cy="862181"/>
              </a:xfrm>
              <a:prstGeom prst="rect">
                <a:avLst/>
              </a:prstGeom>
            </p:spPr>
          </p:pic>
        </p:grpSp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29792" y="5153681"/>
              <a:ext cx="2529067" cy="93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946" y="414011"/>
            <a:ext cx="4622876" cy="23856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8933" y="-103463"/>
            <a:ext cx="1862362" cy="16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906" y="1902740"/>
            <a:ext cx="5588562" cy="852800"/>
          </a:xfrm>
          <a:prstGeom prst="rect">
            <a:avLst/>
          </a:prstGeom>
        </p:spPr>
      </p:pic>
      <p:pic>
        <p:nvPicPr>
          <p:cNvPr id="4" name="그림 3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829D0C7A-E8D5-CF10-475C-DF80132CB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55540"/>
            <a:ext cx="15163800" cy="7531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1364" y="6674692"/>
            <a:ext cx="4922987" cy="14286"/>
            <a:chOff x="6681364" y="6674692"/>
            <a:chExt cx="492298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681364" y="6674692"/>
              <a:ext cx="492298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400" y="9159826"/>
            <a:ext cx="16190914" cy="14286"/>
            <a:chOff x="1047400" y="9159826"/>
            <a:chExt cx="16190914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400" y="9159826"/>
              <a:ext cx="1619091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4185008"/>
            <a:ext cx="16190476" cy="14423"/>
            <a:chOff x="1047619" y="4185008"/>
            <a:chExt cx="16190476" cy="1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4185008"/>
              <a:ext cx="16190476" cy="1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984" y="412357"/>
            <a:ext cx="4622876" cy="23856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28514" y="-46320"/>
            <a:ext cx="1486476" cy="1666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648" y="1882038"/>
            <a:ext cx="4078438" cy="8528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6883" y="3029554"/>
            <a:ext cx="8108143" cy="1366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65196" y="3029554"/>
            <a:ext cx="8335086" cy="1366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2281" y="4352010"/>
            <a:ext cx="7691876" cy="47066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64328" y="4397520"/>
            <a:ext cx="6747505" cy="47119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946" y="414011"/>
            <a:ext cx="4622876" cy="23856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00686" y="-103463"/>
            <a:ext cx="1679486" cy="16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906" y="1902740"/>
            <a:ext cx="5944962" cy="8528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929" y="2563699"/>
            <a:ext cx="8194381" cy="15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395" y="4038187"/>
            <a:ext cx="12845324" cy="25156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719" y="7101929"/>
            <a:ext cx="6783695" cy="18054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4030" y="6757888"/>
            <a:ext cx="2028610" cy="2566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17143" y="7233299"/>
            <a:ext cx="8545267" cy="22133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946" y="414011"/>
            <a:ext cx="4622876" cy="23856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6676" y="-103463"/>
            <a:ext cx="1691514" cy="16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906" y="1902740"/>
            <a:ext cx="5944962" cy="8528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9775" y="2679668"/>
            <a:ext cx="11949590" cy="1682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441" y="3666262"/>
            <a:ext cx="13478124" cy="25567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0260" y="6938786"/>
            <a:ext cx="4771686" cy="13714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8118" y="6314482"/>
            <a:ext cx="2028610" cy="2566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90411" y="6040317"/>
            <a:ext cx="6683152" cy="40533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946" y="414011"/>
            <a:ext cx="4622876" cy="23856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84171" y="-103463"/>
            <a:ext cx="1719505" cy="16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906" y="1902740"/>
            <a:ext cx="5944962" cy="8528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9775" y="2679668"/>
            <a:ext cx="11949590" cy="1682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397" y="4204232"/>
            <a:ext cx="16246705" cy="13968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784" y="6086406"/>
            <a:ext cx="5611133" cy="3605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33029" y="6379563"/>
            <a:ext cx="2028610" cy="2566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7041" y="5643547"/>
            <a:ext cx="6081371" cy="44914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44828" y="4780714"/>
            <a:ext cx="1428571" cy="362143"/>
            <a:chOff x="8144828" y="4780714"/>
            <a:chExt cx="1428571" cy="362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4828" y="4780714"/>
              <a:ext cx="1428571" cy="362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946" y="414011"/>
            <a:ext cx="4622876" cy="23856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92057" y="-103463"/>
            <a:ext cx="1695848" cy="16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906" y="1902740"/>
            <a:ext cx="5944962" cy="8528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2132" y="3404881"/>
            <a:ext cx="3470181" cy="25094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4033" y="3472073"/>
            <a:ext cx="3537029" cy="25094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64679" y="5106657"/>
            <a:ext cx="3861229" cy="11689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6591" y="5106657"/>
            <a:ext cx="6610486" cy="11689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55747" y="5760502"/>
            <a:ext cx="7377733" cy="23856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31" y="424815"/>
            <a:ext cx="5076990" cy="23856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6983" y="4321080"/>
            <a:ext cx="1380952" cy="130235"/>
            <a:chOff x="8716983" y="4321080"/>
            <a:chExt cx="1380952" cy="130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6983" y="4321080"/>
              <a:ext cx="1380952" cy="130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8387" y="3256060"/>
            <a:ext cx="666667" cy="128571"/>
            <a:chOff x="7118387" y="3256060"/>
            <a:chExt cx="666667" cy="1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118387" y="3256060"/>
              <a:ext cx="666667" cy="1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43897" y="5091044"/>
            <a:ext cx="666667" cy="128571"/>
            <a:chOff x="11343897" y="5091044"/>
            <a:chExt cx="666667" cy="1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343897" y="5091044"/>
              <a:ext cx="666667" cy="1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6823" y="6150157"/>
            <a:ext cx="1380952" cy="130235"/>
            <a:chOff x="13016823" y="6150157"/>
            <a:chExt cx="1380952" cy="1302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6823" y="6150157"/>
              <a:ext cx="1380952" cy="130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1039" y="6984377"/>
            <a:ext cx="666667" cy="128571"/>
            <a:chOff x="11361039" y="6984377"/>
            <a:chExt cx="666667" cy="1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361039" y="6984377"/>
              <a:ext cx="666667" cy="1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95340" y="4321080"/>
            <a:ext cx="1380952" cy="130235"/>
            <a:chOff x="4795340" y="4321080"/>
            <a:chExt cx="1380952" cy="130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5340" y="4321080"/>
              <a:ext cx="1380952" cy="1302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9885" y="5889139"/>
            <a:ext cx="2857143" cy="128571"/>
            <a:chOff x="1779885" y="5889139"/>
            <a:chExt cx="2857143" cy="1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779885" y="5889139"/>
              <a:ext cx="2857143" cy="1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09065" y="7952213"/>
            <a:ext cx="1380952" cy="130235"/>
            <a:chOff x="9009065" y="7952213"/>
            <a:chExt cx="1380952" cy="1302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9065" y="7952213"/>
              <a:ext cx="1380952" cy="1302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82665" y="7950664"/>
            <a:ext cx="1380952" cy="130235"/>
            <a:chOff x="4782665" y="7950664"/>
            <a:chExt cx="1380952" cy="1302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2665" y="7950664"/>
              <a:ext cx="1380952" cy="1302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3100" y="8775653"/>
            <a:ext cx="666667" cy="128571"/>
            <a:chOff x="7093100" y="8775653"/>
            <a:chExt cx="666667" cy="1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093100" y="8775653"/>
              <a:ext cx="666667" cy="1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4070" y="4367150"/>
            <a:ext cx="666667" cy="42857"/>
            <a:chOff x="1004070" y="4367150"/>
            <a:chExt cx="666667" cy="42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070" y="4367150"/>
              <a:ext cx="666667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593550" y="6983817"/>
            <a:ext cx="5238095" cy="42857"/>
            <a:chOff x="-1593550" y="6983817"/>
            <a:chExt cx="5238095" cy="428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593550" y="6983817"/>
              <a:ext cx="5238095" cy="4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2482" y="9543341"/>
            <a:ext cx="5304762" cy="128571"/>
            <a:chOff x="1012482" y="9543341"/>
            <a:chExt cx="5304762" cy="128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31507" y="9487447"/>
              <a:ext cx="10609524" cy="25714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2482" y="9543341"/>
              <a:ext cx="5304762" cy="1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41789" y="9031436"/>
            <a:ext cx="1142857" cy="42857"/>
            <a:chOff x="2641789" y="9031436"/>
            <a:chExt cx="1142857" cy="428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641789" y="9031436"/>
              <a:ext cx="1142857" cy="428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282610" y="7308132"/>
            <a:ext cx="1428571" cy="42857"/>
            <a:chOff x="15282610" y="7308132"/>
            <a:chExt cx="1428571" cy="428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282610" y="7308132"/>
              <a:ext cx="1428571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05552" y="7999115"/>
            <a:ext cx="2714286" cy="128571"/>
            <a:chOff x="13305552" y="7999115"/>
            <a:chExt cx="2714286" cy="1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05552" y="7999115"/>
              <a:ext cx="2714286" cy="12857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14372" y="-103463"/>
            <a:ext cx="1986171" cy="166666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322006" y="2423668"/>
            <a:ext cx="2268440" cy="761601"/>
            <a:chOff x="6322006" y="2423668"/>
            <a:chExt cx="2268440" cy="76160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322006" y="2423668"/>
              <a:ext cx="2268440" cy="761601"/>
              <a:chOff x="6322006" y="2423668"/>
              <a:chExt cx="2268440" cy="76160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322006" y="2423668"/>
                <a:ext cx="2268440" cy="761601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20644" y="2469060"/>
              <a:ext cx="2513333" cy="78972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96527" y="7392011"/>
            <a:ext cx="3175692" cy="1234690"/>
            <a:chOff x="10096527" y="7392011"/>
            <a:chExt cx="3175692" cy="123469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096527" y="7392011"/>
              <a:ext cx="3175692" cy="1234690"/>
              <a:chOff x="10096527" y="7392011"/>
              <a:chExt cx="3175692" cy="123469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96527" y="7392011"/>
                <a:ext cx="3175692" cy="1234690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35894" y="7577219"/>
              <a:ext cx="3037171" cy="98137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6469" y="1894496"/>
            <a:ext cx="2199238" cy="85280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02857" y="4336674"/>
            <a:ext cx="735448" cy="90852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48000" y="4275665"/>
            <a:ext cx="648610" cy="63826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868380" y="3652403"/>
            <a:ext cx="3175692" cy="1470689"/>
            <a:chOff x="5868380" y="3652403"/>
            <a:chExt cx="3175692" cy="147068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5868380" y="3652403"/>
              <a:ext cx="3175692" cy="1470689"/>
              <a:chOff x="5868380" y="3652403"/>
              <a:chExt cx="3175692" cy="147068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868380" y="3652403"/>
                <a:ext cx="3175692" cy="1470689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99613" y="3908357"/>
              <a:ext cx="2350162" cy="11965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852616" y="7274012"/>
            <a:ext cx="3175692" cy="1470689"/>
            <a:chOff x="5852616" y="7274012"/>
            <a:chExt cx="3175692" cy="147068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5852616" y="7274012"/>
              <a:ext cx="3175692" cy="1470689"/>
              <a:chOff x="5852616" y="7274012"/>
              <a:chExt cx="3175692" cy="1470689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852616" y="7274012"/>
                <a:ext cx="3175692" cy="1470689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50642" y="7513661"/>
              <a:ext cx="2604933" cy="123450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322006" y="9176658"/>
            <a:ext cx="2268440" cy="761601"/>
            <a:chOff x="6322006" y="9176658"/>
            <a:chExt cx="2268440" cy="761601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6322006" y="9176658"/>
              <a:ext cx="2268440" cy="761601"/>
              <a:chOff x="6322006" y="9176658"/>
              <a:chExt cx="2268440" cy="761601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322006" y="9176658"/>
                <a:ext cx="2268440" cy="761601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34901" y="9231541"/>
              <a:ext cx="2370733" cy="77079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096527" y="5494473"/>
            <a:ext cx="3175692" cy="1470689"/>
            <a:chOff x="10096527" y="5494473"/>
            <a:chExt cx="3175692" cy="1470689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096527" y="5494473"/>
              <a:ext cx="3175692" cy="1470689"/>
              <a:chOff x="10096527" y="5494473"/>
              <a:chExt cx="3175692" cy="1470689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96527" y="5494473"/>
                <a:ext cx="3175692" cy="1470689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58403" y="5734664"/>
              <a:ext cx="2209410" cy="123468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608705" y="7392011"/>
            <a:ext cx="3175692" cy="1234690"/>
            <a:chOff x="1608705" y="7392011"/>
            <a:chExt cx="3175692" cy="1234690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608705" y="7392011"/>
              <a:ext cx="3175692" cy="1234690"/>
              <a:chOff x="1608705" y="7392011"/>
              <a:chExt cx="3175692" cy="1234690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08705" y="7392011"/>
                <a:ext cx="3175692" cy="1234690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29168" y="7729899"/>
              <a:ext cx="3527657" cy="67646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387621" y="5612472"/>
            <a:ext cx="3175692" cy="1234690"/>
            <a:chOff x="14387621" y="5612472"/>
            <a:chExt cx="3175692" cy="1234690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4387621" y="5612472"/>
              <a:ext cx="3175692" cy="1234690"/>
              <a:chOff x="14387621" y="5612472"/>
              <a:chExt cx="3175692" cy="1234690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387621" y="5612472"/>
                <a:ext cx="3175692" cy="1234690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55265" y="5797532"/>
              <a:ext cx="3470952" cy="981676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640232" y="3652403"/>
            <a:ext cx="3175692" cy="1470689"/>
            <a:chOff x="1640232" y="3652403"/>
            <a:chExt cx="3175692" cy="1470689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640232" y="3652403"/>
              <a:ext cx="3175692" cy="1470689"/>
              <a:chOff x="1640232" y="3652403"/>
              <a:chExt cx="3175692" cy="1470689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640232" y="3652403"/>
                <a:ext cx="3175692" cy="1470689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27699" y="3892593"/>
              <a:ext cx="2172352" cy="119659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096527" y="3770402"/>
            <a:ext cx="3175692" cy="1234690"/>
            <a:chOff x="10096527" y="3770402"/>
            <a:chExt cx="3175692" cy="123469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0096527" y="3770402"/>
              <a:ext cx="3175692" cy="1234690"/>
              <a:chOff x="10096527" y="3770402"/>
              <a:chExt cx="3175692" cy="1234690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96527" y="3770402"/>
                <a:ext cx="3175692" cy="1234690"/>
              </a:xfrm>
              <a:prstGeom prst="rect">
                <a:avLst/>
              </a:prstGeom>
            </p:spPr>
          </p:pic>
        </p:grpSp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84999" y="3955461"/>
              <a:ext cx="3259810" cy="953105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24337" y="6211821"/>
            <a:ext cx="735448" cy="908524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90087" y="6853729"/>
            <a:ext cx="648610" cy="638267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04170" y="5261993"/>
            <a:ext cx="735448" cy="908524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48000" y="7887750"/>
            <a:ext cx="648610" cy="638267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37911" y="8739840"/>
            <a:ext cx="735448" cy="908524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8158" y="8357977"/>
            <a:ext cx="648610" cy="6382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6194" y="2835521"/>
            <a:ext cx="16393326" cy="1639203"/>
            <a:chOff x="946194" y="2835521"/>
            <a:chExt cx="16393326" cy="1639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194" y="2835521"/>
              <a:ext cx="16393326" cy="16392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194" y="4638578"/>
            <a:ext cx="16393326" cy="1639203"/>
            <a:chOff x="946194" y="4638578"/>
            <a:chExt cx="16393326" cy="16392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194" y="4638578"/>
              <a:ext cx="16393326" cy="16392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194" y="6453090"/>
            <a:ext cx="16393326" cy="1639203"/>
            <a:chOff x="946194" y="6453090"/>
            <a:chExt cx="16393326" cy="16392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194" y="6453090"/>
              <a:ext cx="16393326" cy="16392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6194" y="8270563"/>
            <a:ext cx="16393326" cy="1639203"/>
            <a:chOff x="946194" y="8270563"/>
            <a:chExt cx="16393326" cy="16392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194" y="8270563"/>
              <a:ext cx="16393326" cy="163920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984" y="424815"/>
            <a:ext cx="4622876" cy="23856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4467" y="1927982"/>
            <a:ext cx="1558448" cy="12634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352" y="3236097"/>
            <a:ext cx="6254095" cy="10189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7589" y="5039154"/>
            <a:ext cx="8546952" cy="10189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1032" y="6853666"/>
            <a:ext cx="6003352" cy="10189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30636" y="-103462"/>
            <a:ext cx="1489743" cy="16761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3352" y="8671139"/>
            <a:ext cx="5656629" cy="10189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45444" y="0"/>
            <a:ext cx="5840270" cy="10285714"/>
            <a:chOff x="12445444" y="0"/>
            <a:chExt cx="584027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444" y="0"/>
              <a:ext cx="584027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766" y="3737956"/>
            <a:ext cx="17600305" cy="34289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756101" y="8726928"/>
            <a:ext cx="21690867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7439" y="1857026"/>
            <a:ext cx="581111" cy="650120"/>
            <a:chOff x="5407439" y="1857026"/>
            <a:chExt cx="581111" cy="650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7439" y="1857026"/>
              <a:ext cx="581111" cy="650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07439" y="3660138"/>
            <a:ext cx="581111" cy="650120"/>
            <a:chOff x="5407439" y="3660138"/>
            <a:chExt cx="581111" cy="6501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7439" y="3660138"/>
              <a:ext cx="581111" cy="650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07439" y="5463250"/>
            <a:ext cx="581111" cy="650120"/>
            <a:chOff x="5407439" y="5463250"/>
            <a:chExt cx="581111" cy="650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7439" y="5463250"/>
              <a:ext cx="581111" cy="650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7439" y="7266361"/>
            <a:ext cx="581111" cy="650120"/>
            <a:chOff x="5407439" y="7266361"/>
            <a:chExt cx="581111" cy="650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7439" y="7266361"/>
              <a:ext cx="581111" cy="6501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89742" y="2159104"/>
            <a:ext cx="2290370" cy="21429"/>
            <a:chOff x="13689742" y="2159104"/>
            <a:chExt cx="2290370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9742" y="2159104"/>
              <a:ext cx="2290370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61726" y="3991838"/>
            <a:ext cx="2290370" cy="21429"/>
            <a:chOff x="13761726" y="3991838"/>
            <a:chExt cx="2290370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1726" y="3991838"/>
              <a:ext cx="2290370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61726" y="5794950"/>
            <a:ext cx="2290370" cy="21429"/>
            <a:chOff x="13761726" y="5794950"/>
            <a:chExt cx="2290370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1726" y="5794950"/>
              <a:ext cx="2290370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61726" y="7598061"/>
            <a:ext cx="2290370" cy="21429"/>
            <a:chOff x="13761726" y="7598061"/>
            <a:chExt cx="2290370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1726" y="7598061"/>
              <a:ext cx="2290370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189796" y="5135714"/>
            <a:ext cx="10658557" cy="14286"/>
            <a:chOff x="-1189796" y="5135714"/>
            <a:chExt cx="10658557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189796" y="5135714"/>
              <a:ext cx="10658557" cy="142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6901" y="7205091"/>
            <a:ext cx="785095" cy="9094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7765" y="7949254"/>
            <a:ext cx="4848324" cy="12634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77958" y="1438051"/>
            <a:ext cx="1488876" cy="16761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5339" y="5073898"/>
            <a:ext cx="1528162" cy="16761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07234" y="3213641"/>
            <a:ext cx="1448524" cy="16761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04301" y="6934155"/>
            <a:ext cx="1662362" cy="16666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3482" y="5401982"/>
            <a:ext cx="795352" cy="9190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17765" y="6209627"/>
            <a:ext cx="4514543" cy="12634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04518" y="7028339"/>
            <a:ext cx="2925752" cy="153333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59168" y="3598864"/>
            <a:ext cx="789248" cy="9094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17765" y="4343030"/>
            <a:ext cx="4034333" cy="12634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14042" y="5225227"/>
            <a:ext cx="2937200" cy="15333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36842" y="1795755"/>
            <a:ext cx="789552" cy="9094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17765" y="2539918"/>
            <a:ext cx="6251152" cy="12634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23565" y="3479258"/>
            <a:ext cx="2876343" cy="228571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9121" y="567134"/>
            <a:ext cx="3021095" cy="287135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23565" y="1676146"/>
            <a:ext cx="3778276" cy="22857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5928" y="2892036"/>
            <a:ext cx="8076929" cy="5809054"/>
            <a:chOff x="1065928" y="2892036"/>
            <a:chExt cx="8076929" cy="5809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928" y="2892036"/>
              <a:ext cx="8076929" cy="580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892036"/>
            <a:ext cx="7128531" cy="5809054"/>
            <a:chOff x="9142857" y="2892036"/>
            <a:chExt cx="7128531" cy="580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892036"/>
              <a:ext cx="7128531" cy="58090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747" y="458944"/>
            <a:ext cx="5902581" cy="23856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95924" y="-103463"/>
            <a:ext cx="1488876" cy="1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8911" y="1962111"/>
            <a:ext cx="3473924" cy="12634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97770" y="8676976"/>
            <a:ext cx="1362095" cy="8563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04134" y="8699991"/>
            <a:ext cx="2273619" cy="871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3974" y="4501925"/>
            <a:ext cx="3334257" cy="3334257"/>
            <a:chOff x="1213974" y="4501925"/>
            <a:chExt cx="3334257" cy="33342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974" y="4501925"/>
              <a:ext cx="3334257" cy="33342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4424092"/>
            <a:ext cx="3334257" cy="3334257"/>
            <a:chOff x="9142857" y="4424092"/>
            <a:chExt cx="3334257" cy="33342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424092"/>
              <a:ext cx="3334257" cy="33342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13128" y="4475734"/>
            <a:ext cx="1904762" cy="85714"/>
            <a:chOff x="3913128" y="4475734"/>
            <a:chExt cx="1904762" cy="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3913128" y="4475734"/>
              <a:ext cx="1904762" cy="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69027" y="4447902"/>
            <a:ext cx="1904762" cy="85714"/>
            <a:chOff x="11869027" y="4447902"/>
            <a:chExt cx="1904762" cy="8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1869027" y="4447902"/>
              <a:ext cx="1904762" cy="857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90755" y="2603470"/>
            <a:ext cx="2156829" cy="22202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78336" y="2509264"/>
            <a:ext cx="1985400" cy="22201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747" y="543673"/>
            <a:ext cx="5902581" cy="23856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91762" y="-103463"/>
            <a:ext cx="1501362" cy="16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0283" y="2046840"/>
            <a:ext cx="3473924" cy="12634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5928" y="3749969"/>
            <a:ext cx="581111" cy="650120"/>
            <a:chOff x="1065928" y="3749969"/>
            <a:chExt cx="581111" cy="6501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65928" y="3749969"/>
              <a:ext cx="581111" cy="650120"/>
              <a:chOff x="1065928" y="3749969"/>
              <a:chExt cx="581111" cy="65012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5928" y="3749969"/>
                <a:ext cx="581111" cy="65012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332" y="3688698"/>
              <a:ext cx="789552" cy="9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5928" y="5587363"/>
            <a:ext cx="581111" cy="650120"/>
            <a:chOff x="1065928" y="5587363"/>
            <a:chExt cx="581111" cy="65012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5928" y="5587363"/>
              <a:ext cx="581111" cy="650120"/>
              <a:chOff x="1065928" y="5587363"/>
              <a:chExt cx="581111" cy="65012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5928" y="5587363"/>
                <a:ext cx="581111" cy="65012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656" y="5526092"/>
              <a:ext cx="789248" cy="9094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5928" y="7424757"/>
            <a:ext cx="581111" cy="650120"/>
            <a:chOff x="1065928" y="7424757"/>
            <a:chExt cx="581111" cy="65012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65928" y="7424757"/>
              <a:ext cx="581111" cy="650120"/>
              <a:chOff x="1065928" y="7424757"/>
              <a:chExt cx="581111" cy="65012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5928" y="7424757"/>
                <a:ext cx="581111" cy="650120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1970" y="7363486"/>
              <a:ext cx="795352" cy="91901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6357" y="3446457"/>
            <a:ext cx="4271524" cy="15333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6357" y="5271966"/>
            <a:ext cx="3951371" cy="15333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07309" y="7121246"/>
            <a:ext cx="7710000" cy="1533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747" y="537820"/>
            <a:ext cx="5902581" cy="23856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79257" y="-103463"/>
            <a:ext cx="1529352" cy="16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0093" y="2040987"/>
            <a:ext cx="6434933" cy="12634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5928" y="3749969"/>
            <a:ext cx="581111" cy="650120"/>
            <a:chOff x="1065928" y="3749969"/>
            <a:chExt cx="581111" cy="6501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65928" y="3749969"/>
              <a:ext cx="581111" cy="650120"/>
              <a:chOff x="1065928" y="3749969"/>
              <a:chExt cx="581111" cy="65012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5928" y="3749969"/>
                <a:ext cx="581111" cy="65012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332" y="3688698"/>
              <a:ext cx="789552" cy="9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5928" y="5587363"/>
            <a:ext cx="581111" cy="650120"/>
            <a:chOff x="1065928" y="5587363"/>
            <a:chExt cx="581111" cy="65012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5928" y="5587363"/>
              <a:ext cx="581111" cy="650120"/>
              <a:chOff x="1065928" y="5587363"/>
              <a:chExt cx="581111" cy="65012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5928" y="5587363"/>
                <a:ext cx="581111" cy="65012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656" y="5526092"/>
              <a:ext cx="789248" cy="9094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5928" y="7424757"/>
            <a:ext cx="581111" cy="650120"/>
            <a:chOff x="1065928" y="7424757"/>
            <a:chExt cx="581111" cy="65012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65928" y="7424757"/>
              <a:ext cx="581111" cy="650120"/>
              <a:chOff x="1065928" y="7424757"/>
              <a:chExt cx="581111" cy="65012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5928" y="7424757"/>
                <a:ext cx="581111" cy="650120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1970" y="7363486"/>
              <a:ext cx="795352" cy="91901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6357" y="3446457"/>
            <a:ext cx="10068781" cy="15333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35881" y="5329108"/>
            <a:ext cx="8484524" cy="22857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35881" y="7178388"/>
            <a:ext cx="11862057" cy="22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31" y="424815"/>
            <a:ext cx="4461305" cy="23856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6124" y="1943724"/>
            <a:ext cx="2316886" cy="852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61236" y="2285295"/>
            <a:ext cx="4113143" cy="15328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81771" y="3669440"/>
            <a:ext cx="8172286" cy="63396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87200" y="-103463"/>
            <a:ext cx="1505667" cy="1676190"/>
          </a:xfrm>
          <a:prstGeom prst="rect">
            <a:avLst/>
          </a:prstGeom>
        </p:spPr>
      </p:pic>
      <p:pic>
        <p:nvPicPr>
          <p:cNvPr id="4" name="그림 3" descr="인간의 얼굴, 사람, 의류, 인물사진이(가) 표시된 사진&#10;&#10;자동 생성된 설명">
            <a:extLst>
              <a:ext uri="{FF2B5EF4-FFF2-40B4-BE49-F238E27FC236}">
                <a16:creationId xmlns:a16="http://schemas.microsoft.com/office/drawing/2014/main" id="{E38EC2B2-0278-B757-F71D-02EC10361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81300"/>
            <a:ext cx="6248400" cy="6248400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868" y="8136173"/>
            <a:ext cx="5891006" cy="14286"/>
            <a:chOff x="836868" y="8136173"/>
            <a:chExt cx="589100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868" y="8136173"/>
              <a:ext cx="589100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2570" y="8152332"/>
            <a:ext cx="9171549" cy="14286"/>
            <a:chOff x="7682570" y="8152332"/>
            <a:chExt cx="917154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2570" y="8152332"/>
              <a:ext cx="917154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733" y="2513714"/>
            <a:ext cx="5902474" cy="5021261"/>
            <a:chOff x="883733" y="2513714"/>
            <a:chExt cx="5902474" cy="50212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733" y="2513714"/>
              <a:ext cx="5902474" cy="50212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37438" y="2529478"/>
            <a:ext cx="9174467" cy="5005498"/>
            <a:chOff x="7637438" y="2529478"/>
            <a:chExt cx="9174467" cy="50054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7438" y="2529478"/>
              <a:ext cx="9174467" cy="50054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5031" y="424815"/>
            <a:ext cx="4461305" cy="23856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58581" y="-103463"/>
            <a:ext cx="1561286" cy="1676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0668" y="7637114"/>
            <a:ext cx="3593790" cy="10223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2251" y="7636561"/>
            <a:ext cx="3046619" cy="10223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8802" y="8575250"/>
            <a:ext cx="13067676" cy="13770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6124" y="1865122"/>
            <a:ext cx="1912219" cy="85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31" y="424815"/>
            <a:ext cx="5076990" cy="23856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9780" y="2720557"/>
            <a:ext cx="666667" cy="128571"/>
            <a:chOff x="7269780" y="2720557"/>
            <a:chExt cx="666667" cy="1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269780" y="2720557"/>
              <a:ext cx="666667" cy="1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5588" y="3757706"/>
            <a:ext cx="2470221" cy="42857"/>
            <a:chOff x="3715588" y="3757706"/>
            <a:chExt cx="2470221" cy="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5588" y="3757706"/>
              <a:ext cx="2470221" cy="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6620" y="3755325"/>
            <a:ext cx="2470221" cy="42857"/>
            <a:chOff x="8996620" y="3755325"/>
            <a:chExt cx="2470221" cy="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6620" y="3755325"/>
              <a:ext cx="2470221" cy="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23598" y="3919765"/>
            <a:ext cx="428571" cy="128571"/>
            <a:chOff x="3523598" y="3919765"/>
            <a:chExt cx="428571" cy="1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523598" y="3919765"/>
              <a:ext cx="428571" cy="1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9698" y="3904422"/>
            <a:ext cx="428571" cy="128571"/>
            <a:chOff x="11259698" y="3904422"/>
            <a:chExt cx="428571" cy="1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259698" y="3904422"/>
              <a:ext cx="428571" cy="1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01999" y="4838967"/>
            <a:ext cx="2470221" cy="42857"/>
            <a:chOff x="7601999" y="4838967"/>
            <a:chExt cx="2470221" cy="4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1999" y="4838967"/>
              <a:ext cx="2470221" cy="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88919" y="4838967"/>
            <a:ext cx="2470221" cy="42857"/>
            <a:chOff x="12888919" y="4838967"/>
            <a:chExt cx="2470221" cy="4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919" y="4838967"/>
              <a:ext cx="2470221" cy="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58610" y="5759999"/>
            <a:ext cx="823276" cy="128571"/>
            <a:chOff x="11058610" y="5759999"/>
            <a:chExt cx="823276" cy="1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058610" y="5759999"/>
              <a:ext cx="823276" cy="1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40106" y="5271346"/>
            <a:ext cx="969678" cy="128571"/>
            <a:chOff x="7140106" y="5271346"/>
            <a:chExt cx="969678" cy="1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140106" y="5271346"/>
              <a:ext cx="969678" cy="1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890968" y="5259520"/>
            <a:ext cx="969678" cy="128571"/>
            <a:chOff x="14890968" y="5259520"/>
            <a:chExt cx="969678" cy="128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4890968" y="5259520"/>
              <a:ext cx="969678" cy="1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02511" y="6963834"/>
            <a:ext cx="969678" cy="128571"/>
            <a:chOff x="7102511" y="6963834"/>
            <a:chExt cx="969678" cy="128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102511" y="6963834"/>
              <a:ext cx="969678" cy="1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24859" y="8020952"/>
            <a:ext cx="6318331" cy="128571"/>
            <a:chOff x="9024859" y="8020952"/>
            <a:chExt cx="6318331" cy="1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4859" y="8020952"/>
              <a:ext cx="6318331" cy="1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73984" y="7331376"/>
            <a:ext cx="1428571" cy="42857"/>
            <a:chOff x="10773984" y="7331376"/>
            <a:chExt cx="1428571" cy="428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773984" y="7331376"/>
              <a:ext cx="1428571" cy="428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47236" y="7368571"/>
            <a:ext cx="1428571" cy="42857"/>
            <a:chOff x="14647236" y="7368571"/>
            <a:chExt cx="1428571" cy="428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647236" y="7368571"/>
              <a:ext cx="1428571" cy="428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99227" y="8639294"/>
            <a:ext cx="969678" cy="128571"/>
            <a:chOff x="7099227" y="8639294"/>
            <a:chExt cx="969678" cy="128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099227" y="8639294"/>
              <a:ext cx="969678" cy="1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317933" y="6705634"/>
            <a:ext cx="2857143" cy="42857"/>
            <a:chOff x="2317933" y="6705634"/>
            <a:chExt cx="2857143" cy="4285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317933" y="6705634"/>
              <a:ext cx="2857143" cy="428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22724" y="8079969"/>
            <a:ext cx="2380952" cy="128624"/>
            <a:chOff x="3722724" y="8079969"/>
            <a:chExt cx="2380952" cy="12862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2724" y="8079969"/>
              <a:ext cx="2380952" cy="12862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43238" y="-103463"/>
            <a:ext cx="1723248" cy="16761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410847" y="1768518"/>
            <a:ext cx="2268440" cy="761601"/>
            <a:chOff x="6410847" y="1768518"/>
            <a:chExt cx="2268440" cy="76160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410847" y="1768518"/>
              <a:ext cx="2268440" cy="761601"/>
              <a:chOff x="6410847" y="1768518"/>
              <a:chExt cx="2268440" cy="76160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410847" y="1768518"/>
                <a:ext cx="2268440" cy="761601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9486" y="1813910"/>
              <a:ext cx="2513333" cy="78972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456988" y="9198927"/>
            <a:ext cx="2268440" cy="761601"/>
            <a:chOff x="6456988" y="9198927"/>
            <a:chExt cx="2268440" cy="76160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456988" y="9198927"/>
              <a:ext cx="2268440" cy="761601"/>
              <a:chOff x="6456988" y="9198927"/>
              <a:chExt cx="2268440" cy="76160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456988" y="9198927"/>
                <a:ext cx="2268440" cy="761601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9884" y="9253810"/>
              <a:ext cx="2370733" cy="770790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84207" y="3372938"/>
            <a:ext cx="735448" cy="90852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06139" y="3311935"/>
            <a:ext cx="648610" cy="63826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049525" y="4198336"/>
            <a:ext cx="2848919" cy="1319357"/>
            <a:chOff x="10049525" y="4198336"/>
            <a:chExt cx="2848919" cy="131935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049525" y="4198336"/>
              <a:ext cx="2848919" cy="1319357"/>
              <a:chOff x="10049525" y="4198336"/>
              <a:chExt cx="2848919" cy="131935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49525" y="4198336"/>
                <a:ext cx="2848919" cy="1319357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75507" y="4515284"/>
              <a:ext cx="2202114" cy="9295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166749" y="3116530"/>
            <a:ext cx="2848919" cy="1319357"/>
            <a:chOff x="6166749" y="3116530"/>
            <a:chExt cx="2848919" cy="1319357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6166749" y="3116530"/>
              <a:ext cx="2848919" cy="1319357"/>
              <a:chOff x="6166749" y="3116530"/>
              <a:chExt cx="2848919" cy="1319357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166749" y="3116530"/>
                <a:ext cx="2848919" cy="1319357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2175" y="3280593"/>
              <a:ext cx="2185095" cy="120643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166749" y="5853037"/>
            <a:ext cx="2848919" cy="1107643"/>
            <a:chOff x="6166749" y="5853037"/>
            <a:chExt cx="2848919" cy="1107643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6166749" y="5853037"/>
              <a:ext cx="2848919" cy="1107643"/>
              <a:chOff x="6166749" y="5853037"/>
              <a:chExt cx="2848919" cy="1107643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166749" y="5853037"/>
                <a:ext cx="2848919" cy="1107643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44702" y="6127376"/>
              <a:ext cx="2978152" cy="67655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089672" y="6245162"/>
            <a:ext cx="2848919" cy="1107643"/>
            <a:chOff x="10089672" y="6245162"/>
            <a:chExt cx="2848919" cy="1107643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0089672" y="6245162"/>
              <a:ext cx="2848919" cy="1107643"/>
              <a:chOff x="10089672" y="6245162"/>
              <a:chExt cx="2848919" cy="1107643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89672" y="6245162"/>
                <a:ext cx="2848919" cy="1107643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27007" y="6366364"/>
              <a:ext cx="3118714" cy="98193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310828" y="4206524"/>
            <a:ext cx="2848919" cy="1107643"/>
            <a:chOff x="2310828" y="4206524"/>
            <a:chExt cx="2848919" cy="1107643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2310828" y="4206524"/>
              <a:ext cx="2848919" cy="1107643"/>
              <a:chOff x="2310828" y="4206524"/>
              <a:chExt cx="2848919" cy="1107643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310828" y="4206524"/>
                <a:ext cx="2848919" cy="1107643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20181" y="4480863"/>
              <a:ext cx="3465933" cy="67655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840091" y="5837274"/>
            <a:ext cx="2848919" cy="1107643"/>
            <a:chOff x="13840091" y="5837274"/>
            <a:chExt cx="2848919" cy="1107643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3840091" y="5837274"/>
              <a:ext cx="2848919" cy="1107643"/>
              <a:chOff x="13840091" y="5837274"/>
              <a:chExt cx="2848919" cy="1107643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840091" y="5837274"/>
                <a:ext cx="2848919" cy="1107643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492596" y="6111613"/>
              <a:ext cx="3203600" cy="67655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6166749" y="7512959"/>
            <a:ext cx="2848919" cy="1107643"/>
            <a:chOff x="6166749" y="7512959"/>
            <a:chExt cx="2848919" cy="1107643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6166749" y="7512959"/>
              <a:ext cx="2848919" cy="1107643"/>
              <a:chOff x="6166749" y="7512959"/>
              <a:chExt cx="2848919" cy="1107643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166749" y="7512959"/>
                <a:ext cx="2848919" cy="1107643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16578" y="7749202"/>
              <a:ext cx="3734981" cy="724171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23809" y="4884200"/>
            <a:ext cx="1120124" cy="908571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79693" y="4852677"/>
            <a:ext cx="724886" cy="908571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469698" y="5597618"/>
            <a:ext cx="867295" cy="908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31" y="412357"/>
            <a:ext cx="4365524" cy="23856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34885" y="-158806"/>
            <a:ext cx="2223095" cy="16761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648" y="1981971"/>
            <a:ext cx="3877048" cy="12634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5769" y="2833747"/>
            <a:ext cx="10193480" cy="1217431"/>
            <a:chOff x="7295769" y="2833747"/>
            <a:chExt cx="10193480" cy="12174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5769" y="2833747"/>
              <a:ext cx="10193480" cy="12174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876" y="2833747"/>
            <a:ext cx="6163702" cy="6972673"/>
            <a:chOff x="980876" y="2833747"/>
            <a:chExt cx="6163702" cy="69726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0876" y="2833747"/>
              <a:ext cx="6163702" cy="69726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3334" y="3148782"/>
            <a:ext cx="3612819" cy="11480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95769" y="4234721"/>
            <a:ext cx="10193480" cy="1217431"/>
            <a:chOff x="7295769" y="4234721"/>
            <a:chExt cx="10193480" cy="12174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5769" y="4234721"/>
              <a:ext cx="10193480" cy="12174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95769" y="5635696"/>
            <a:ext cx="10193480" cy="1217431"/>
            <a:chOff x="7295769" y="5635696"/>
            <a:chExt cx="10193480" cy="12174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5769" y="5635696"/>
              <a:ext cx="10193480" cy="1217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24676" y="5900182"/>
            <a:ext cx="839804" cy="839804"/>
            <a:chOff x="6724676" y="5900182"/>
            <a:chExt cx="839804" cy="83980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24676" y="5900182"/>
              <a:ext cx="839804" cy="839804"/>
              <a:chOff x="6724676" y="5900182"/>
              <a:chExt cx="839804" cy="8398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24676" y="5900182"/>
                <a:ext cx="839804" cy="83980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037921" y="6130921"/>
              <a:ext cx="244709" cy="378326"/>
              <a:chOff x="7037921" y="6130921"/>
              <a:chExt cx="244709" cy="3783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37921" y="6130921"/>
                <a:ext cx="244709" cy="37832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295769" y="7074002"/>
            <a:ext cx="10193480" cy="1217431"/>
            <a:chOff x="7295769" y="7074002"/>
            <a:chExt cx="10193480" cy="12174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5769" y="7074002"/>
              <a:ext cx="10193480" cy="12174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95769" y="8588989"/>
            <a:ext cx="10193480" cy="1217431"/>
            <a:chOff x="7295769" y="8588989"/>
            <a:chExt cx="10193480" cy="12174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5769" y="8588989"/>
              <a:ext cx="10193480" cy="121743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3334" y="7394964"/>
            <a:ext cx="8683505" cy="11480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3810" y="8879895"/>
            <a:ext cx="6305581" cy="7687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23810" y="4489852"/>
            <a:ext cx="3725676" cy="7687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3810" y="5965698"/>
            <a:ext cx="5261981" cy="7687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2542" y="3511494"/>
            <a:ext cx="5813410" cy="67480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태현 고</cp:lastModifiedBy>
  <cp:revision>2</cp:revision>
  <dcterms:created xsi:type="dcterms:W3CDTF">2024-04-21T18:31:16Z</dcterms:created>
  <dcterms:modified xsi:type="dcterms:W3CDTF">2024-04-22T07:54:39Z</dcterms:modified>
</cp:coreProperties>
</file>